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76" r:id="rId4"/>
    <p:sldId id="279" r:id="rId5"/>
    <p:sldId id="280" r:id="rId6"/>
    <p:sldId id="257" r:id="rId7"/>
    <p:sldId id="271" r:id="rId8"/>
    <p:sldId id="272" r:id="rId9"/>
    <p:sldId id="258" r:id="rId10"/>
    <p:sldId id="260" r:id="rId11"/>
    <p:sldId id="268" r:id="rId12"/>
    <p:sldId id="269" r:id="rId13"/>
    <p:sldId id="270" r:id="rId14"/>
    <p:sldId id="281" r:id="rId15"/>
    <p:sldId id="282" r:id="rId16"/>
    <p:sldId id="283" r:id="rId17"/>
    <p:sldId id="284" r:id="rId18"/>
    <p:sldId id="274" r:id="rId19"/>
    <p:sldId id="277" r:id="rId20"/>
    <p:sldId id="278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5114" autoAdjust="0"/>
  </p:normalViewPr>
  <p:slideViewPr>
    <p:cSldViewPr snapToGrid="0">
      <p:cViewPr varScale="1">
        <p:scale>
          <a:sx n="112" d="100"/>
          <a:sy n="112" d="100"/>
        </p:scale>
        <p:origin x="-264" y="-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53AE-4712-4745-B2B9-4D0BC2F687FF}" type="datetimeFigureOut">
              <a:rPr lang="en-US" smtClean="0"/>
              <a:pPr/>
              <a:t>02-May-18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0052E-3379-46EC-852A-EBA37D22E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613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933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933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0052E-3379-46EC-852A-EBA37D22E8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933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C8E853-0556-4EC4-9CCF-58350BC04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78220" y="685800"/>
            <a:ext cx="8676222" cy="3200400"/>
          </a:xfrm>
        </p:spPr>
        <p:txBody>
          <a:bodyPr>
            <a:normAutofit/>
          </a:bodyPr>
          <a:lstStyle/>
          <a:p>
            <a:r>
              <a:rPr lang="en-GB" sz="7200" dirty="0"/>
              <a:t>Group 11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7A9780E-90AE-4002-B2BD-134690C0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078" y="4453467"/>
            <a:ext cx="8676222" cy="1905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 err="1"/>
              <a:t>razvan</a:t>
            </a:r>
            <a:r>
              <a:rPr lang="en-GB" sz="2800" dirty="0"/>
              <a:t> </a:t>
            </a:r>
            <a:r>
              <a:rPr lang="en-GB" sz="2800" dirty="0" err="1"/>
              <a:t>muresan</a:t>
            </a:r>
            <a:endParaRPr lang="en-GB" sz="2800" dirty="0"/>
          </a:p>
          <a:p>
            <a:pPr algn="l"/>
            <a:r>
              <a:rPr lang="en-GB" sz="2800" dirty="0"/>
              <a:t>joseph </a:t>
            </a:r>
            <a:r>
              <a:rPr lang="en-GB" sz="2800" dirty="0" err="1"/>
              <a:t>shuttlewood</a:t>
            </a:r>
            <a:endParaRPr lang="en-GB" sz="2800" dirty="0"/>
          </a:p>
          <a:p>
            <a:pPr algn="l"/>
            <a:r>
              <a:rPr lang="en-GB" sz="2800" dirty="0" err="1"/>
              <a:t>tyler</a:t>
            </a:r>
            <a:r>
              <a:rPr lang="en-GB" sz="2800" dirty="0"/>
              <a:t> </a:t>
            </a:r>
            <a:r>
              <a:rPr lang="en-GB" sz="2800" dirty="0" err="1"/>
              <a:t>martignetti</a:t>
            </a:r>
            <a:r>
              <a:rPr lang="en-GB" sz="2800" dirty="0"/>
              <a:t> </a:t>
            </a:r>
          </a:p>
          <a:p>
            <a:pPr algn="l"/>
            <a:r>
              <a:rPr lang="en-GB" sz="2800" dirty="0"/>
              <a:t>john </a:t>
            </a:r>
            <a:r>
              <a:rPr lang="en-GB" sz="2800" dirty="0" err="1"/>
              <a:t>rance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4" name="Picture 3" descr="LoadHorizon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4" y="238125"/>
            <a:ext cx="70389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400" b="1" dirty="0" smtClean="0">
                <a:ln w="19050">
                  <a:solidFill>
                    <a:srgbClr val="7030A0"/>
                  </a:solidFill>
                </a:ln>
              </a:rPr>
              <a:t>Level 4/5 Group 11</a:t>
            </a:r>
            <a:endParaRPr lang="en-GB" sz="5400" b="1" dirty="0">
              <a:ln w="19050">
                <a:solidFill>
                  <a:srgbClr val="7030A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2900" y="1371599"/>
            <a:ext cx="49149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Razvan Muresan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Tyler Martignetti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Joseph Shuttlewood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John Rance</a:t>
            </a:r>
            <a:endParaRPr lang="en-GB" sz="2800" b="1" dirty="0">
              <a:ln w="9525"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63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7" y="295275"/>
            <a:ext cx="11260137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2050" name="Picture 2" descr="C:\Users\Games\Desktop\g11_presentation#\changed\2018-04-16_15-05-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1" y="1161284"/>
            <a:ext cx="3086531" cy="5487166"/>
          </a:xfrm>
          <a:prstGeom prst="rect">
            <a:avLst/>
          </a:prstGeom>
          <a:noFill/>
        </p:spPr>
      </p:pic>
      <p:pic>
        <p:nvPicPr>
          <p:cNvPr id="2052" name="Picture 4" descr="C:\Users\Games\Desktop\g11_presentation#\SHAREX SCREENSHOTS\Screenshots\2018-04\UE4Editor_2018-04-16_15-13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3638" y="1157287"/>
            <a:ext cx="3080000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28871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7" name="Picture 5" descr="C:\Users\Games\Desktop\g11_presentation#\changed\UE4Editor_2018-04-16_15-10-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276" y="1100137"/>
            <a:ext cx="3086531" cy="5492882"/>
          </a:xfrm>
          <a:prstGeom prst="rect">
            <a:avLst/>
          </a:prstGeom>
          <a:noFill/>
        </p:spPr>
      </p:pic>
      <p:pic>
        <p:nvPicPr>
          <p:cNvPr id="8" name="Picture 7" descr="C:\Users\Games\Desktop\g11_presentation#\SHAREX SCREENSHOTS\Screenshots\2018-04\UE4Editor_2018-04-16_15-13-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8413" y="1119187"/>
            <a:ext cx="3091429" cy="54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38396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3074" name="Picture 2" descr="C:\Users\Games\Desktop\g11_presentation#\SHAREX SCREENSHOTS\Screenshots\2018-04\UE4Editor_2018-04-16_15-13-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1191310"/>
            <a:ext cx="3068572" cy="5485715"/>
          </a:xfrm>
          <a:prstGeom prst="rect">
            <a:avLst/>
          </a:prstGeom>
          <a:noFill/>
        </p:spPr>
      </p:pic>
      <p:pic>
        <p:nvPicPr>
          <p:cNvPr id="3075" name="Picture 3" descr="C:\Users\Games\Desktop\g11_presentation#\changed\UE4Editor_2018-04-16_15-12-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851" y="1142234"/>
            <a:ext cx="3086531" cy="5487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all" spc="0" normalizeH="0" baseline="0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Iterations based on feedback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UE4Editor_2018-04-16_16-06-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7" y="1123184"/>
            <a:ext cx="3086531" cy="5487166"/>
          </a:xfrm>
          <a:prstGeom prst="rect">
            <a:avLst/>
          </a:prstGeom>
        </p:spPr>
      </p:pic>
      <p:pic>
        <p:nvPicPr>
          <p:cNvPr id="4098" name="Picture 2" descr="C:\Users\Games\Desktop\g11_presentation#\SHAREX SCREENSHOTS\Screenshots\2018-04\UE4Editor_2018-04-16_15-13-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5113" y="1157287"/>
            <a:ext cx="3068572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80975"/>
            <a:ext cx="12439650" cy="1905000"/>
          </a:xfrm>
        </p:spPr>
        <p:txBody>
          <a:bodyPr>
            <a:noAutofit/>
          </a:bodyPr>
          <a:lstStyle/>
          <a:p>
            <a:r>
              <a:rPr lang="en-GB" sz="5200" b="1" dirty="0" smtClean="0"/>
              <a:t>Implementation of hard mode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Changed all levels to appeal to a more casual player base</a:t>
            </a:r>
          </a:p>
          <a:p>
            <a:r>
              <a:rPr lang="en-GB" sz="3200" dirty="0" smtClean="0"/>
              <a:t>Added our previous levels to a toggle-able ‘Hard Mode’</a:t>
            </a:r>
          </a:p>
          <a:p>
            <a:r>
              <a:rPr lang="en-GB" sz="3200" dirty="0" smtClean="0"/>
              <a:t>Levels consist of less moving parts, more targets</a:t>
            </a:r>
            <a:endParaRPr lang="en-GB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:\Users\Games\Desktop\g11_presentation#\SHAREX SCREENSHOTS\Screenshots\2018-05\Casual_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383" y="1202267"/>
            <a:ext cx="3086100" cy="5486400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SHAREX SCREENSHOTS\Screenshots\2018-05\Hard_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4413" y="1193802"/>
            <a:ext cx="3080385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Games\Desktop\g11_presentation#\SHAREX SCREENSHOTS\Screenshots\2018-05\Casual_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370" y="1193270"/>
            <a:ext cx="3086100" cy="5486400"/>
          </a:xfrm>
          <a:prstGeom prst="rect">
            <a:avLst/>
          </a:prstGeom>
          <a:noFill/>
        </p:spPr>
      </p:pic>
      <p:pic>
        <p:nvPicPr>
          <p:cNvPr id="2051" name="Picture 3" descr="C:\Users\Games\Desktop\g11_presentation#\SHAREX SCREENSHOTS\Screenshots\2018-05\Hard_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7587" y="1193269"/>
            <a:ext cx="30861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cap="all" noProof="0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Normal levels vs hard mode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:\Users\Games\Desktop\g11_presentation#\SHAREX SCREENSHOTS\Screenshots\2018-05\Casual_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4008" y="1193430"/>
            <a:ext cx="3086100" cy="5486400"/>
          </a:xfrm>
          <a:prstGeom prst="rect">
            <a:avLst/>
          </a:prstGeom>
          <a:noFill/>
        </p:spPr>
      </p:pic>
      <p:pic>
        <p:nvPicPr>
          <p:cNvPr id="3075" name="Picture 3" descr="C:\Users\Games\Desktop\g11_presentation#\SHAREX SCREENSHOTS\Screenshots\2018-05\Hard_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7591" y="1193800"/>
            <a:ext cx="30861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design 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programming 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ED4FA9-6451-4149-8155-69451F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38" y="2319409"/>
            <a:ext cx="9905998" cy="1905000"/>
          </a:xfrm>
        </p:spPr>
        <p:txBody>
          <a:bodyPr>
            <a:noAutofit/>
          </a:bodyPr>
          <a:lstStyle/>
          <a:p>
            <a:r>
              <a:rPr lang="en-GB" sz="17900" dirty="0"/>
              <a:t>DEMO</a:t>
            </a:r>
            <a:endParaRPr lang="en-US" sz="17900" dirty="0"/>
          </a:p>
        </p:txBody>
      </p:sp>
    </p:spTree>
    <p:extLst>
      <p:ext uri="{BB962C8B-B14F-4D97-AF65-F5344CB8AC3E}">
        <p14:creationId xmlns:p14="http://schemas.microsoft.com/office/powerpoint/2010/main" xmlns="" val="331616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managements 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EF1B1-3FC1-48BB-B619-06CCD85F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39088"/>
            <a:ext cx="12191999" cy="1905000"/>
          </a:xfrm>
        </p:spPr>
        <p:txBody>
          <a:bodyPr>
            <a:noAutofit/>
          </a:bodyPr>
          <a:lstStyle/>
          <a:p>
            <a:pPr algn="ctr"/>
            <a:r>
              <a:rPr lang="en-GB" sz="13800" dirty="0"/>
              <a:t>Questions</a:t>
            </a: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77A255-A5CC-41D8-8FC8-6B93562759B5}"/>
              </a:ext>
            </a:extLst>
          </p:cNvPr>
          <p:cNvSpPr txBox="1"/>
          <p:nvPr/>
        </p:nvSpPr>
        <p:spPr>
          <a:xfrm>
            <a:off x="1" y="58928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2287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Key features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endParaRPr lang="en-GB" sz="3300" dirty="0" smtClean="0"/>
          </a:p>
        </p:txBody>
      </p:sp>
    </p:spTree>
    <p:extLst>
      <p:ext uri="{BB962C8B-B14F-4D97-AF65-F5344CB8AC3E}">
        <p14:creationId xmlns:p14="http://schemas.microsoft.com/office/powerpoint/2010/main" xmlns="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players enjoy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endParaRPr lang="en-GB" sz="3300" dirty="0" smtClean="0"/>
          </a:p>
        </p:txBody>
      </p:sp>
    </p:spTree>
    <p:extLst>
      <p:ext uri="{BB962C8B-B14F-4D97-AF65-F5344CB8AC3E}">
        <p14:creationId xmlns:p14="http://schemas.microsoft.com/office/powerpoint/2010/main" xmlns="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Where players struggle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endParaRPr lang="en-GB" sz="3300" dirty="0" smtClean="0"/>
          </a:p>
        </p:txBody>
      </p:sp>
    </p:spTree>
    <p:extLst>
      <p:ext uri="{BB962C8B-B14F-4D97-AF65-F5344CB8AC3E}">
        <p14:creationId xmlns:p14="http://schemas.microsoft.com/office/powerpoint/2010/main" xmlns="" val="158414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ighway_by_axiomdesign-d9em9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F47254-0426-4118-9788-DABEF597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6" y="0"/>
            <a:ext cx="9905998" cy="1905000"/>
          </a:xfrm>
        </p:spPr>
        <p:txBody>
          <a:bodyPr>
            <a:normAutofit/>
          </a:bodyPr>
          <a:lstStyle/>
          <a:p>
            <a:r>
              <a:rPr lang="en-GB" sz="4400" b="1" dirty="0" smtClean="0"/>
              <a:t>Our Game &amp; iterations</a:t>
            </a:r>
            <a:endParaRPr lang="en-US" sz="4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70E18753-AEFF-4828-AC9C-E201E4E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085" y="1549796"/>
            <a:ext cx="2215975" cy="39344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C:\Users\Games\Desktop\g11_presentation#\builds\Untitled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13" y="1600199"/>
            <a:ext cx="2234530" cy="3924309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builds\Untitled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9525" y="1591425"/>
            <a:ext cx="2233200" cy="3942599"/>
          </a:xfrm>
          <a:prstGeom prst="rect">
            <a:avLst/>
          </a:prstGeom>
          <a:noFill/>
        </p:spPr>
      </p:pic>
      <p:pic>
        <p:nvPicPr>
          <p:cNvPr id="1029" name="Picture 5" descr="C:\Users\Games\Desktop\g11_presentation#\builds\Untitle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31490" y="1566073"/>
            <a:ext cx="2203813" cy="394366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>
            <a:off x="496358" y="5996517"/>
            <a:ext cx="93239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9749" y="5989908"/>
            <a:ext cx="3634576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578" y="6012262"/>
            <a:ext cx="5945847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2577" y="5993213"/>
            <a:ext cx="839377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C:\Users\Games\Desktop\g11_presentation#\builds\UE4Editor_2018-04-16_16-02-5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32821" y="1561120"/>
            <a:ext cx="2197253" cy="390623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493052" y="5993213"/>
            <a:ext cx="1066072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4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21</a:t>
            </a:r>
            <a:r>
              <a:rPr lang="en-GB" baseline="30000" dirty="0" smtClean="0"/>
              <a:t>st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1434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591424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March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848849" y="6276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11935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Feedback received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UI Elements</a:t>
            </a:r>
          </a:p>
          <a:p>
            <a:pPr lvl="1"/>
            <a:r>
              <a:rPr lang="en-GB" sz="3300" dirty="0" smtClean="0"/>
              <a:t>Score</a:t>
            </a:r>
          </a:p>
          <a:p>
            <a:pPr lvl="1"/>
            <a:r>
              <a:rPr lang="en-GB" sz="3300" dirty="0" smtClean="0"/>
              <a:t>Player turn indicator</a:t>
            </a:r>
          </a:p>
          <a:p>
            <a:pPr lvl="1"/>
            <a:r>
              <a:rPr lang="en-GB" sz="3300" dirty="0" smtClean="0"/>
              <a:t>Pause button and hardware buttons</a:t>
            </a:r>
          </a:p>
          <a:p>
            <a:r>
              <a:rPr lang="en-GB" sz="3300" dirty="0" smtClean="0"/>
              <a:t>Tutorial Levels</a:t>
            </a:r>
          </a:p>
          <a:p>
            <a:r>
              <a:rPr lang="en-GB" sz="3300" dirty="0" smtClean="0"/>
              <a:t>Difficulty of </a:t>
            </a:r>
            <a:r>
              <a:rPr lang="en-GB" sz="3300" dirty="0" smtClean="0"/>
              <a:t>Levels – too hard</a:t>
            </a:r>
            <a:endParaRPr lang="en-GB" sz="3300" dirty="0" smtClean="0"/>
          </a:p>
          <a:p>
            <a:r>
              <a:rPr lang="en-GB" sz="3300" dirty="0" smtClean="0"/>
              <a:t>Design choices – </a:t>
            </a:r>
            <a:r>
              <a:rPr lang="en-GB" sz="3300" dirty="0" smtClean="0"/>
              <a:t>neon </a:t>
            </a:r>
            <a:r>
              <a:rPr lang="en-GB" sz="3300" dirty="0" smtClean="0"/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xmlns="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80975"/>
            <a:ext cx="12439650" cy="1905000"/>
          </a:xfrm>
        </p:spPr>
        <p:txBody>
          <a:bodyPr>
            <a:noAutofit/>
          </a:bodyPr>
          <a:lstStyle/>
          <a:p>
            <a:r>
              <a:rPr lang="en-GB" sz="5200" b="1" dirty="0" smtClean="0"/>
              <a:t>Critical mechanical changes 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Moving blocks were changed drastically in every single level 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targets from bottom corners of levels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a lot of triangle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895DE9-AEA6-421B-80B7-198F85CD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-95308"/>
            <a:ext cx="11847286" cy="1788641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Feedback</a:t>
            </a:r>
            <a:endParaRPr lang="en-US" sz="5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10EE8CEC-E2EE-4576-A9A0-8D1B6D81C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81" y="171277"/>
            <a:ext cx="10397865" cy="1295782"/>
          </a:xfrm>
        </p:spPr>
        <p:txBody>
          <a:bodyPr>
            <a:normAutofit/>
          </a:bodyPr>
          <a:lstStyle/>
          <a:p>
            <a:pPr lvl="8">
              <a:buNone/>
            </a:pP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="" xmlns:a16="http://schemas.microsoft.com/office/drawing/2014/main" id="{724E079C-D08C-4FE6-A5F3-6DC3F1B2696B}"/>
              </a:ext>
            </a:extLst>
          </p:cNvPr>
          <p:cNvSpPr txBox="1">
            <a:spLocks/>
          </p:cNvSpPr>
          <p:nvPr/>
        </p:nvSpPr>
        <p:spPr>
          <a:xfrm>
            <a:off x="189549" y="1823788"/>
            <a:ext cx="5384286" cy="5725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98" y="311499"/>
            <a:ext cx="7849071" cy="10450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UE4Editor_2018-04-16_15-12-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7" y="1934004"/>
            <a:ext cx="2684994" cy="477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UE4Editor_2018-04-16_15-13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83" y="1923984"/>
            <a:ext cx="2698850" cy="4789088"/>
          </a:xfrm>
          <a:prstGeom prst="rect">
            <a:avLst/>
          </a:prstGeom>
        </p:spPr>
      </p:pic>
      <p:pic>
        <p:nvPicPr>
          <p:cNvPr id="16" name="Picture 15" descr="UE4Editor_2018-04-16_15-13-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48" y="1916655"/>
            <a:ext cx="2659364" cy="47277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4448" y="15373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1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44273" y="1537398"/>
            <a:ext cx="181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Tutorial Level 2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96715" y="154018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3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2085975" y="32956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724525" y="316230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839450" y="35242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1057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324</TotalTime>
  <Words>184</Words>
  <Application>Microsoft Office PowerPoint</Application>
  <PresentationFormat>Custom</PresentationFormat>
  <Paragraphs>58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Mesh</vt:lpstr>
      <vt:lpstr>Group 11</vt:lpstr>
      <vt:lpstr>DEMO</vt:lpstr>
      <vt:lpstr>Slide 3</vt:lpstr>
      <vt:lpstr>Slide 4</vt:lpstr>
      <vt:lpstr>Slide 5</vt:lpstr>
      <vt:lpstr>Our Game &amp; iterations</vt:lpstr>
      <vt:lpstr>Slide 7</vt:lpstr>
      <vt:lpstr>Critical mechanical changes </vt:lpstr>
      <vt:lpstr>Feedback</vt:lpstr>
      <vt:lpstr>Iterations based on feedback</vt:lpstr>
      <vt:lpstr>Iterations based on feedback</vt:lpstr>
      <vt:lpstr>Iterations based on feedback</vt:lpstr>
      <vt:lpstr>Slide 13</vt:lpstr>
      <vt:lpstr>Implementation of hard mode</vt:lpstr>
      <vt:lpstr>Slide 15</vt:lpstr>
      <vt:lpstr>Slide 16</vt:lpstr>
      <vt:lpstr>Slide 17</vt:lpstr>
      <vt:lpstr>Key design lessons</vt:lpstr>
      <vt:lpstr>Key programming lessons</vt:lpstr>
      <vt:lpstr>Key managements lessons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</dc:title>
  <dc:creator>Matthew Cavignac (s179191)</dc:creator>
  <cp:lastModifiedBy>Games</cp:lastModifiedBy>
  <cp:revision>39</cp:revision>
  <dcterms:created xsi:type="dcterms:W3CDTF">2018-03-07T11:14:35Z</dcterms:created>
  <dcterms:modified xsi:type="dcterms:W3CDTF">2018-05-02T09:02:54Z</dcterms:modified>
</cp:coreProperties>
</file>